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8"/>
  </p:notesMasterIdLst>
  <p:sldIdLst>
    <p:sldId id="287" r:id="rId3"/>
    <p:sldId id="288" r:id="rId4"/>
    <p:sldId id="289" r:id="rId5"/>
    <p:sldId id="290" r:id="rId6"/>
    <p:sldId id="291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TC" initials="M" lastIdx="1" clrIdx="0">
    <p:extLst>
      <p:ext uri="{19B8F6BF-5375-455C-9EA6-DF929625EA0E}">
        <p15:presenceInfo xmlns:p15="http://schemas.microsoft.com/office/powerpoint/2012/main" userId="MT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C470F24-282C-4251-804C-B8FEE4D6CD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D91D8417-27F3-4BEC-A91A-95C6CA49CF17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B74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0AEB8B6-3B06-4CEE-9293-F976EAAE03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8642FFF-84DF-40B9-B82D-36D171AF0DC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第十课 煤气灯效应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一、用于｜</a:t>
            </a:r>
            <a:r>
              <a:rPr lang="en-US" altLang="zh-TW" dirty="0"/>
              <a:t>to be used to…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spcBef>
                <a:spcPts val="3600"/>
              </a:spcBef>
            </a:pPr>
            <a:r>
              <a:rPr lang="zh-TW" altLang="en-US" dirty="0"/>
              <a:t>「煤气灯效应」一词现在多</a:t>
            </a:r>
            <a:r>
              <a:rPr lang="zh-TW" altLang="en-US" dirty="0">
                <a:solidFill>
                  <a:srgbClr val="FF0000"/>
                </a:solidFill>
              </a:rPr>
              <a:t>用于</a:t>
            </a:r>
            <a:r>
              <a:rPr lang="zh-TW" altLang="en-US" dirty="0"/>
              <a:t>指一段关系中，一方持续以混淆事实的方法对另一方进行精神控制，达到操控的效果。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开放更多移工来台工作的政策</a:t>
            </a:r>
            <a:r>
              <a:rPr lang="zh-TW" altLang="en-US" dirty="0">
                <a:solidFill>
                  <a:srgbClr val="FF0000"/>
                </a:solidFill>
              </a:rPr>
              <a:t>用于</a:t>
            </a:r>
            <a:r>
              <a:rPr lang="zh-TW" altLang="en-US" dirty="0"/>
              <a:t>解决劳动力不足的问题。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数位工具可以用于帮助学习，让学习者更容易理解学习的内容。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二、所</a:t>
            </a:r>
            <a:r>
              <a:rPr lang="en-US" altLang="zh-TW" dirty="0"/>
              <a:t>+V+</a:t>
            </a:r>
            <a:r>
              <a:rPr lang="zh-TW" altLang="en-US" dirty="0"/>
              <a:t>的（</a:t>
            </a:r>
            <a:r>
              <a:rPr lang="en-US" altLang="zh-TW" dirty="0"/>
              <a:t>N</a:t>
            </a:r>
            <a:r>
              <a:rPr lang="zh-TW" altLang="en-US" dirty="0"/>
              <a:t>）｜ </a:t>
            </a:r>
            <a:r>
              <a:rPr lang="en-US" altLang="zh-TW" dirty="0"/>
              <a:t>(N) which is/are... by/from...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男子坚称一切只是妻子的错觉，否定妻子</a:t>
            </a:r>
            <a:r>
              <a:rPr lang="zh-TW" altLang="en-US" dirty="0">
                <a:solidFill>
                  <a:srgbClr val="FF0000"/>
                </a:solidFill>
              </a:rPr>
              <a:t>所认定的</a:t>
            </a:r>
            <a:r>
              <a:rPr lang="zh-TW" altLang="en-US" dirty="0"/>
              <a:t>事实。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诈骗者</a:t>
            </a:r>
            <a:r>
              <a:rPr lang="zh-TW" altLang="en-US" dirty="0">
                <a:solidFill>
                  <a:srgbClr val="FF0000"/>
                </a:solidFill>
              </a:rPr>
              <a:t>所使用的</a:t>
            </a:r>
            <a:r>
              <a:rPr lang="zh-TW" altLang="en-US" dirty="0"/>
              <a:t>伎俩往往是利用受害者的感情来取得财物。</a:t>
            </a:r>
          </a:p>
          <a:p>
            <a:pPr>
              <a:spcBef>
                <a:spcPts val="3600"/>
              </a:spcBef>
            </a:pPr>
            <a:r>
              <a:rPr lang="en-US" altLang="zh-TW" dirty="0"/>
              <a:t>《</a:t>
            </a:r>
            <a:r>
              <a:rPr lang="zh-TW" altLang="en-US" dirty="0"/>
              <a:t>煤气灯下</a:t>
            </a:r>
            <a:r>
              <a:rPr lang="en-US" altLang="zh-TW" dirty="0"/>
              <a:t>》</a:t>
            </a:r>
            <a:r>
              <a:rPr lang="zh-TW" altLang="en-US" dirty="0"/>
              <a:t>这部惊悚电影是根据舞台剧剧本</a:t>
            </a:r>
            <a:r>
              <a:rPr lang="zh-TW" altLang="en-US" dirty="0">
                <a:solidFill>
                  <a:srgbClr val="FF0000"/>
                </a:solidFill>
              </a:rPr>
              <a:t>所改编的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名义｜</a:t>
            </a:r>
            <a:r>
              <a:rPr lang="en-US" altLang="zh-TW" dirty="0"/>
              <a:t>in the name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操纵者常常会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「为了你好」的</a:t>
            </a:r>
            <a:r>
              <a:rPr lang="zh-TW" altLang="en-US" dirty="0">
                <a:solidFill>
                  <a:srgbClr val="FF0000"/>
                </a:solidFill>
              </a:rPr>
              <a:t>名义</a:t>
            </a:r>
            <a:r>
              <a:rPr lang="zh-TW" altLang="en-US" dirty="0"/>
              <a:t>，试图说服被操纵者相信其无恶意。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东协十国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促进自由贸易的</a:t>
            </a:r>
            <a:r>
              <a:rPr lang="zh-TW" altLang="en-US" dirty="0">
                <a:solidFill>
                  <a:srgbClr val="FF0000"/>
                </a:solidFill>
              </a:rPr>
              <a:t>名义</a:t>
            </a:r>
            <a:r>
              <a:rPr lang="zh-TW" altLang="en-US" dirty="0"/>
              <a:t>发起区域全面经济伙伴关系协定。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诈骗者常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「我换手机了，请重新加入我的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</a:t>
            </a:r>
            <a:r>
              <a:rPr lang="zh-TW" altLang="en-US" dirty="0"/>
              <a:t>」的</a:t>
            </a:r>
            <a:r>
              <a:rPr lang="zh-TW" altLang="en-US" dirty="0">
                <a:solidFill>
                  <a:srgbClr val="FF0000"/>
                </a:solidFill>
              </a:rPr>
              <a:t>名义</a:t>
            </a:r>
            <a:r>
              <a:rPr lang="zh-TW" altLang="en-US" dirty="0"/>
              <a:t>，来取得他人资料。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四、进</a:t>
            </a:r>
            <a:r>
              <a:rPr lang="zh-TW" altLang="en-US" dirty="0">
                <a:latin typeface="標楷體" panose="03000509000000000000" pitchFamily="65" charset="-120"/>
              </a:rPr>
              <a:t>而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and to further…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3600"/>
              </a:spcBef>
            </a:pPr>
            <a:r>
              <a:rPr lang="zh-TW" altLang="en-US" dirty="0"/>
              <a:t>感情上的虐待，让受害者怀疑自己的判断，</a:t>
            </a:r>
            <a:r>
              <a:rPr lang="zh-TW" altLang="en-US" dirty="0">
                <a:solidFill>
                  <a:srgbClr val="FF0000"/>
                </a:solidFill>
              </a:rPr>
              <a:t>进而</a:t>
            </a:r>
            <a:r>
              <a:rPr lang="zh-TW" altLang="en-US" dirty="0"/>
              <a:t>影响自我思考、分辨的能力。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在美中贸易战中，两国互相课征关税，影响进出口贸易，</a:t>
            </a:r>
            <a:r>
              <a:rPr lang="zh-TW" altLang="en-US" dirty="0">
                <a:solidFill>
                  <a:srgbClr val="FF0000"/>
                </a:solidFill>
              </a:rPr>
              <a:t>进而</a:t>
            </a:r>
            <a:r>
              <a:rPr lang="zh-TW" altLang="en-US" dirty="0"/>
              <a:t>导致许多供应链国家经济萎缩。</a:t>
            </a:r>
          </a:p>
          <a:p>
            <a:pPr>
              <a:spcBef>
                <a:spcPts val="3600"/>
              </a:spcBef>
            </a:pPr>
            <a:r>
              <a:rPr lang="zh-TW" altLang="en-US" dirty="0"/>
              <a:t>人们在吃饱穿暖之余，才会追求精神生活，</a:t>
            </a:r>
            <a:r>
              <a:rPr lang="zh-TW" altLang="en-US" dirty="0">
                <a:solidFill>
                  <a:srgbClr val="FF0000"/>
                </a:solidFill>
              </a:rPr>
              <a:t>进而</a:t>
            </a:r>
            <a:r>
              <a:rPr lang="zh-TW" altLang="en-US" dirty="0"/>
              <a:t>产生陶冶性情的作用。</a:t>
            </a:r>
          </a:p>
        </p:txBody>
      </p:sp>
    </p:spTree>
    <p:extLst>
      <p:ext uri="{BB962C8B-B14F-4D97-AF65-F5344CB8AC3E}">
        <p14:creationId xmlns:p14="http://schemas.microsoft.com/office/powerpoint/2010/main" val="829050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386</Words>
  <Application>Microsoft Office PowerPoint</Application>
  <PresentationFormat>寬螢幕</PresentationFormat>
  <Paragraphs>17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5</vt:i4>
      </vt:variant>
    </vt:vector>
  </HeadingPairs>
  <TitlesOfParts>
    <vt:vector size="1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42</cp:revision>
  <dcterms:created xsi:type="dcterms:W3CDTF">2024-07-26T00:45:44Z</dcterms:created>
  <dcterms:modified xsi:type="dcterms:W3CDTF">2026-04-28T03:29:09Z</dcterms:modified>
</cp:coreProperties>
</file>